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470B-3209-44CB-B27F-F2407A577C26}" type="datetimeFigureOut">
              <a:rPr lang="pl-PL" smtClean="0"/>
              <a:t>2018-05-13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1170-6C5F-4F30-A273-25AC89F8C9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87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470B-3209-44CB-B27F-F2407A577C26}" type="datetimeFigureOut">
              <a:rPr lang="pl-PL" smtClean="0"/>
              <a:t>2018-05-13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1170-6C5F-4F30-A273-25AC89F8C9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13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470B-3209-44CB-B27F-F2407A577C26}" type="datetimeFigureOut">
              <a:rPr lang="pl-PL" smtClean="0"/>
              <a:t>2018-05-13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1170-6C5F-4F30-A273-25AC89F8C9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661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470B-3209-44CB-B27F-F2407A577C26}" type="datetimeFigureOut">
              <a:rPr lang="pl-PL" smtClean="0"/>
              <a:t>2018-05-13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1170-6C5F-4F30-A273-25AC89F8C9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549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470B-3209-44CB-B27F-F2407A577C26}" type="datetimeFigureOut">
              <a:rPr lang="pl-PL" smtClean="0"/>
              <a:t>2018-05-13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1170-6C5F-4F30-A273-25AC89F8C9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762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470B-3209-44CB-B27F-F2407A577C26}" type="datetimeFigureOut">
              <a:rPr lang="pl-PL" smtClean="0"/>
              <a:t>2018-05-13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1170-6C5F-4F30-A273-25AC89F8C9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272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470B-3209-44CB-B27F-F2407A577C26}" type="datetimeFigureOut">
              <a:rPr lang="pl-PL" smtClean="0"/>
              <a:t>2018-05-13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1170-6C5F-4F30-A273-25AC89F8C9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286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470B-3209-44CB-B27F-F2407A577C26}" type="datetimeFigureOut">
              <a:rPr lang="pl-PL" smtClean="0"/>
              <a:t>2018-05-13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1170-6C5F-4F30-A273-25AC89F8C9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565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470B-3209-44CB-B27F-F2407A577C26}" type="datetimeFigureOut">
              <a:rPr lang="pl-PL" smtClean="0"/>
              <a:t>2018-05-13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1170-6C5F-4F30-A273-25AC89F8C9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251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470B-3209-44CB-B27F-F2407A577C26}" type="datetimeFigureOut">
              <a:rPr lang="pl-PL" smtClean="0"/>
              <a:t>2018-05-13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1170-6C5F-4F30-A273-25AC89F8C9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12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2470B-3209-44CB-B27F-F2407A577C26}" type="datetimeFigureOut">
              <a:rPr lang="pl-PL" smtClean="0"/>
              <a:t>2018-05-13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C1170-6C5F-4F30-A273-25AC89F8C9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948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2470B-3209-44CB-B27F-F2407A577C26}" type="datetimeFigureOut">
              <a:rPr lang="pl-PL" smtClean="0"/>
              <a:t>2018-05-13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C1170-6C5F-4F30-A273-25AC89F8C9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875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8352928" cy="5328592"/>
          </a:xfrm>
        </p:spPr>
        <p:txBody>
          <a:bodyPr>
            <a:normAutofit/>
          </a:bodyPr>
          <a:lstStyle/>
          <a:p>
            <a:r>
              <a:rPr lang="pl-PL" sz="4000" dirty="0"/>
              <a:t>„Stulecie Niepodległości w Barwach </a:t>
            </a:r>
            <a:r>
              <a:rPr lang="pl-PL" sz="4000" dirty="0" smtClean="0"/>
              <a:t>Biało – Czerwonych”</a:t>
            </a:r>
            <a:br>
              <a:rPr lang="pl-PL" sz="4000" dirty="0" smtClean="0"/>
            </a:br>
            <a:r>
              <a:rPr lang="pl-PL" sz="4000" dirty="0"/>
              <a:t/>
            </a:r>
            <a:br>
              <a:rPr lang="pl-PL" sz="4000" dirty="0"/>
            </a:br>
            <a:r>
              <a:rPr lang="pl-PL" b="1" dirty="0">
                <a:latin typeface="Monotype Corsiva" panose="03010101010201010101" pitchFamily="66" charset="0"/>
              </a:rPr>
              <a:t>Patriotyczny Pokaz </a:t>
            </a:r>
            <a:r>
              <a:rPr lang="pl-PL" b="1" dirty="0" smtClean="0">
                <a:latin typeface="Monotype Corsiva" panose="03010101010201010101" pitchFamily="66" charset="0"/>
              </a:rPr>
              <a:t>Mody</a:t>
            </a:r>
            <a:r>
              <a:rPr lang="pl-PL" sz="4000" dirty="0" smtClean="0">
                <a:latin typeface="Monotype Corsiva" panose="03010101010201010101" pitchFamily="66" charset="0"/>
              </a:rPr>
              <a:t/>
            </a:r>
            <a:br>
              <a:rPr lang="pl-PL" sz="4000" dirty="0" smtClean="0">
                <a:latin typeface="Monotype Corsiva" panose="03010101010201010101" pitchFamily="66" charset="0"/>
              </a:rPr>
            </a:br>
            <a:r>
              <a:rPr lang="pl-PL" sz="4000" dirty="0">
                <a:latin typeface="Monotype Corsiva" panose="03010101010201010101" pitchFamily="66" charset="0"/>
              </a:rPr>
              <a:t/>
            </a:r>
            <a:br>
              <a:rPr lang="pl-PL" sz="4000" dirty="0">
                <a:latin typeface="Monotype Corsiva" panose="03010101010201010101" pitchFamily="66" charset="0"/>
              </a:rPr>
            </a:br>
            <a:r>
              <a:rPr lang="pl-PL" sz="2800" dirty="0" smtClean="0"/>
              <a:t>Zespół Szkół Specjalnych </a:t>
            </a:r>
            <a:r>
              <a:rPr lang="pl-PL" sz="2800" dirty="0"/>
              <a:t>im. Jana Pawła II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w </a:t>
            </a:r>
            <a:r>
              <a:rPr lang="pl-PL" sz="2800" dirty="0"/>
              <a:t>Bielsku </a:t>
            </a:r>
            <a:r>
              <a:rPr lang="pl-PL" sz="2800" dirty="0" smtClean="0"/>
              <a:t>Podlaskim</a:t>
            </a:r>
            <a:endParaRPr lang="pl-PL" sz="2800" dirty="0"/>
          </a:p>
        </p:txBody>
      </p:sp>
      <p:pic>
        <p:nvPicPr>
          <p:cNvPr id="5" name="Walc wiedeński z Nocy i Dni i piękno nenufarów¨°♥«For you flowers for Valentines Day¨°♥«.(videoo.info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4328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9000">
        <p14:reveal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 t="11484" r="10314" b="3205"/>
          <a:stretch/>
        </p:blipFill>
        <p:spPr>
          <a:xfrm>
            <a:off x="6012160" y="199983"/>
            <a:ext cx="2658756" cy="3456384"/>
          </a:xfrm>
          <a:prstGeom prst="rect">
            <a:avLst/>
          </a:prstGeom>
          <a:ln>
            <a:gradFill flip="none" rotWithShape="1">
              <a:gsLst>
                <a:gs pos="93268">
                  <a:srgbClr val="C0D1E7"/>
                </a:gs>
                <a:gs pos="74000">
                  <a:schemeClr val="bg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3779912" cy="2834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89040"/>
            <a:ext cx="4091947" cy="3068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pole tekstowe 11"/>
          <p:cNvSpPr txBox="1"/>
          <p:nvPr/>
        </p:nvSpPr>
        <p:spPr>
          <a:xfrm>
            <a:off x="215517" y="163665"/>
            <a:ext cx="5544616" cy="31393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l-PL" dirty="0"/>
              <a:t>M</a:t>
            </a:r>
            <a:r>
              <a:rPr lang="pl-PL" dirty="0" smtClean="0"/>
              <a:t>odel </a:t>
            </a:r>
            <a:r>
              <a:rPr lang="pl-PL" dirty="0"/>
              <a:t>w stylizacji inspirowanej dość odległymi czasami, </a:t>
            </a:r>
            <a:r>
              <a:rPr lang="pl-PL" dirty="0" smtClean="0"/>
              <a:t>        o </a:t>
            </a:r>
            <a:r>
              <a:rPr lang="pl-PL" dirty="0"/>
              <a:t>których warto przypominać. </a:t>
            </a:r>
            <a:endParaRPr lang="pl-PL" dirty="0" smtClean="0"/>
          </a:p>
          <a:p>
            <a:pPr algn="just"/>
            <a:r>
              <a:rPr lang="pl-PL" dirty="0" smtClean="0"/>
              <a:t>Strój </a:t>
            </a:r>
            <a:r>
              <a:rPr lang="pl-PL" dirty="0"/>
              <a:t>nawiązuje do historii średniowiecznej Polski, </a:t>
            </a:r>
            <a:r>
              <a:rPr lang="pl-PL" dirty="0" smtClean="0"/>
              <a:t>            a przy </a:t>
            </a:r>
            <a:r>
              <a:rPr lang="pl-PL" dirty="0"/>
              <a:t>tym jest niezwykle nowoczesny. Można założyć go na piknik, rodzinne spotkanie czy imprezę z przyjaciółmi.</a:t>
            </a:r>
          </a:p>
          <a:p>
            <a:pPr algn="just"/>
            <a:r>
              <a:rPr lang="pl-PL" dirty="0"/>
              <a:t>Wbrew pozorom jest on niezwykle praktyczny. Tarcza jest jednocześnie wzmacniaczem sygnału sieci komórkowych, dzięki czemu zasięg będziemy mieć nawet w lesie. </a:t>
            </a:r>
          </a:p>
          <a:p>
            <a:pPr algn="just"/>
            <a:r>
              <a:rPr lang="pl-PL" dirty="0"/>
              <a:t>Ubiór ma ponadto moc większą niż średniowieczni alchemicy i magowie – potrafi poprawić humor każdemu, kto zobaczy go na ulicy.</a:t>
            </a:r>
          </a:p>
        </p:txBody>
      </p:sp>
      <p:sp>
        <p:nvSpPr>
          <p:cNvPr id="13" name="Strzałka w prawo 12"/>
          <p:cNvSpPr/>
          <p:nvPr/>
        </p:nvSpPr>
        <p:spPr>
          <a:xfrm>
            <a:off x="5726335" y="2060848"/>
            <a:ext cx="648072" cy="504056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prawo 13"/>
          <p:cNvSpPr/>
          <p:nvPr/>
        </p:nvSpPr>
        <p:spPr>
          <a:xfrm rot="5400000">
            <a:off x="1043608" y="3301718"/>
            <a:ext cx="648072" cy="504056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429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ferris dir="l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4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7"/>
          <a:stretch/>
        </p:blipFill>
        <p:spPr>
          <a:xfrm>
            <a:off x="6385102" y="16666"/>
            <a:ext cx="2448271" cy="3916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3" r="9590"/>
          <a:stretch/>
        </p:blipFill>
        <p:spPr>
          <a:xfrm>
            <a:off x="3328380" y="23961"/>
            <a:ext cx="2448273" cy="3909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" r="8840"/>
          <a:stretch/>
        </p:blipFill>
        <p:spPr>
          <a:xfrm>
            <a:off x="261388" y="50381"/>
            <a:ext cx="2453731" cy="3909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27171" y="4110811"/>
            <a:ext cx="2857563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400" dirty="0"/>
              <a:t>Przed państwem król </a:t>
            </a:r>
            <a:r>
              <a:rPr lang="pl-PL" sz="1400" dirty="0" smtClean="0"/>
              <a:t>disco</a:t>
            </a:r>
          </a:p>
          <a:p>
            <a:r>
              <a:rPr lang="pl-PL" sz="1400" dirty="0" smtClean="0"/>
              <a:t> – Maciek N.</a:t>
            </a:r>
          </a:p>
          <a:p>
            <a:r>
              <a:rPr lang="pl-PL" sz="1400" dirty="0" smtClean="0"/>
              <a:t>…</a:t>
            </a:r>
            <a:r>
              <a:rPr lang="pl-PL" sz="1400" dirty="0"/>
              <a:t>Nie musi umieć śpiewać, …nie musi umieć tańczyć. …Musi za to błyszczeć – cekiny i złoty łańcuch świetnie odbijają światło reflektorów, a mucha dodaje elegancji. </a:t>
            </a:r>
            <a:endParaRPr lang="pl-PL" sz="1400" dirty="0" smtClean="0"/>
          </a:p>
          <a:p>
            <a:r>
              <a:rPr lang="pl-PL" sz="1400" dirty="0" smtClean="0"/>
              <a:t>Jak </a:t>
            </a:r>
            <a:r>
              <a:rPr lang="pl-PL" sz="1400" dirty="0"/>
              <a:t>wiadomo królowie cenią sobie prywatność, dlatego nie można zapomnieć o elementach maskujących – peruce i ciemnych okularach.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3086621" y="4093909"/>
            <a:ext cx="2931790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400" dirty="0" smtClean="0"/>
              <a:t>Antoni P. w </a:t>
            </a:r>
            <a:r>
              <a:rPr lang="pl-PL" sz="1400" dirty="0"/>
              <a:t>tym sezonie na </a:t>
            </a:r>
            <a:r>
              <a:rPr lang="pl-PL" sz="1400" dirty="0" smtClean="0"/>
              <a:t>stadionach </a:t>
            </a:r>
            <a:r>
              <a:rPr lang="pl-PL" sz="1400" dirty="0"/>
              <a:t>nosi się w kolorach bieli i czerwieni. Spodnie dresowe tylko w najmodniejszym fasonie z lampasami. Koszulka obowiązkowo w paski. Uwaga! Dodatek niebieskiego ma na celu zmylenie przeciwnika. Należy pamiętać o szaliku, który z pewnością przyniesie ulgę </a:t>
            </a:r>
            <a:r>
              <a:rPr lang="pl-PL" sz="1400" dirty="0" smtClean="0"/>
              <a:t>nadwyrężonemu </a:t>
            </a:r>
            <a:r>
              <a:rPr lang="pl-PL" sz="1400" dirty="0"/>
              <a:t>od krzyku gardłu i okularach, dzięki którym </a:t>
            </a:r>
            <a:r>
              <a:rPr lang="pl-PL" sz="1400" dirty="0" smtClean="0"/>
              <a:t>zobaczy </a:t>
            </a:r>
            <a:r>
              <a:rPr lang="pl-PL" sz="1400" dirty="0"/>
              <a:t>jedynie gole strzelane w bramkę przeciwnika.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448180" y="4110811"/>
            <a:ext cx="2307746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400" dirty="0" smtClean="0"/>
              <a:t>Najmodniejszą garsonkę</a:t>
            </a:r>
          </a:p>
          <a:p>
            <a:r>
              <a:rPr lang="pl-PL" sz="1400" dirty="0" smtClean="0"/>
              <a:t>(z dużą broszką) sezonu Wiosna 2018 zaprezentowała Katarzyna G. Wzorem jej stylizacji była znana kobieta polityk.</a:t>
            </a:r>
            <a:endParaRPr lang="pl-PL" sz="1400" dirty="0"/>
          </a:p>
        </p:txBody>
      </p:sp>
      <p:sp>
        <p:nvSpPr>
          <p:cNvPr id="8" name="Strzałka w prawo 7"/>
          <p:cNvSpPr/>
          <p:nvPr/>
        </p:nvSpPr>
        <p:spPr>
          <a:xfrm rot="13723974">
            <a:off x="1960909" y="3448994"/>
            <a:ext cx="648072" cy="504056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prawo 12"/>
          <p:cNvSpPr/>
          <p:nvPr/>
        </p:nvSpPr>
        <p:spPr>
          <a:xfrm rot="13723974">
            <a:off x="8047868" y="3471451"/>
            <a:ext cx="648072" cy="504056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prawo 11"/>
          <p:cNvSpPr/>
          <p:nvPr/>
        </p:nvSpPr>
        <p:spPr>
          <a:xfrm rot="13723974">
            <a:off x="5094588" y="3453287"/>
            <a:ext cx="648072" cy="504056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702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ferris dir="l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8" grpId="0" animBg="1"/>
      <p:bldP spid="13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888" y="332656"/>
            <a:ext cx="5760639" cy="4320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92" y="3552761"/>
            <a:ext cx="2448272" cy="3266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52762"/>
            <a:ext cx="2463158" cy="3284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350" y="3552762"/>
            <a:ext cx="2450008" cy="3266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447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ferris dir="l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57" y="83702"/>
            <a:ext cx="2625756" cy="3501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678" y="109810"/>
            <a:ext cx="4764021" cy="3573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3" t="4441" r="-1362" b="4020"/>
          <a:stretch/>
        </p:blipFill>
        <p:spPr>
          <a:xfrm>
            <a:off x="2291086" y="3864644"/>
            <a:ext cx="2225270" cy="30940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37" y="3864644"/>
            <a:ext cx="2287024" cy="30493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193" y="3854706"/>
            <a:ext cx="2247714" cy="2996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" t="4555" r="2338" b="2073"/>
          <a:stretch/>
        </p:blipFill>
        <p:spPr>
          <a:xfrm>
            <a:off x="6839744" y="3888511"/>
            <a:ext cx="2304256" cy="3029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ole tekstowe 9"/>
          <p:cNvSpPr txBox="1"/>
          <p:nvPr/>
        </p:nvSpPr>
        <p:spPr>
          <a:xfrm>
            <a:off x="249723" y="342046"/>
            <a:ext cx="1368152" cy="31085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400" dirty="0"/>
              <a:t>Bogato zdobiony klejnotami koronacyjnymi strój króla Polski w kolorze królewskiej czerwieni i purpury. Korona i berło zostały specjalnie wypożyczone ze skarbca królewskiego.</a:t>
            </a:r>
            <a:endParaRPr lang="pl-PL" sz="1400" b="1" dirty="0"/>
          </a:p>
        </p:txBody>
      </p:sp>
      <p:sp>
        <p:nvSpPr>
          <p:cNvPr id="11" name="Strzałka w prawo 10"/>
          <p:cNvSpPr/>
          <p:nvPr/>
        </p:nvSpPr>
        <p:spPr>
          <a:xfrm>
            <a:off x="1350121" y="342046"/>
            <a:ext cx="648072" cy="504056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565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ferris dir="l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96752"/>
            <a:ext cx="6144682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4379377" y="518897"/>
            <a:ext cx="4752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Szkolna kawiarenka serwuje wypiekane przez uczniów ciastka udekorowane w kolorach biało – czerwonych.</a:t>
            </a:r>
            <a:endParaRPr lang="pl-PL" sz="1400" dirty="0"/>
          </a:p>
        </p:txBody>
      </p:sp>
      <p:sp>
        <p:nvSpPr>
          <p:cNvPr id="7" name="Strzałka w prawo 6"/>
          <p:cNvSpPr/>
          <p:nvPr/>
        </p:nvSpPr>
        <p:spPr>
          <a:xfrm rot="10800000">
            <a:off x="3734204" y="528479"/>
            <a:ext cx="648072" cy="504056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4" y="0"/>
            <a:ext cx="3390754" cy="2543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379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ferris dir="l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283</Words>
  <Application>Microsoft Office PowerPoint</Application>
  <PresentationFormat>Pokaz na ekranie (4:3)</PresentationFormat>
  <Paragraphs>14</Paragraphs>
  <Slides>6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Monotype Corsiva</vt:lpstr>
      <vt:lpstr>Motyw pakietu Office</vt:lpstr>
      <vt:lpstr>„Stulecie Niepodległości w Barwach Biało – Czerwonych”  Patriotyczny Pokaz Mody  Zespół Szkół Specjalnych im. Jana Pawła II  w Bielsku Podlaskim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„Stulecie Niepodległości w Barwach Biało – Czerwonych”  Patriotyczny Pokaz Mody  Zespół Szkół Specjalnych im. Jana Pawła II  w Bielsku Podlaskim</dc:title>
  <dc:creator>Marta</dc:creator>
  <cp:lastModifiedBy>Marta i Rafał</cp:lastModifiedBy>
  <cp:revision>109</cp:revision>
  <dcterms:created xsi:type="dcterms:W3CDTF">2016-05-04T13:10:46Z</dcterms:created>
  <dcterms:modified xsi:type="dcterms:W3CDTF">2018-05-13T13:13:30Z</dcterms:modified>
</cp:coreProperties>
</file>